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3" r:id="rId3"/>
    <p:sldId id="265" r:id="rId4"/>
    <p:sldId id="275" r:id="rId5"/>
    <p:sldId id="279" r:id="rId6"/>
    <p:sldId id="258" r:id="rId7"/>
    <p:sldId id="276" r:id="rId8"/>
    <p:sldId id="277" r:id="rId9"/>
    <p:sldId id="272" r:id="rId10"/>
    <p:sldId id="271" r:id="rId11"/>
    <p:sldId id="270" r:id="rId12"/>
    <p:sldId id="278" r:id="rId13"/>
    <p:sldId id="266" r:id="rId14"/>
    <p:sldId id="268" r:id="rId15"/>
    <p:sldId id="256" r:id="rId16"/>
    <p:sldId id="260" r:id="rId17"/>
    <p:sldId id="261" r:id="rId18"/>
    <p:sldId id="262" r:id="rId19"/>
    <p:sldId id="257" r:id="rId20"/>
    <p:sldId id="280"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86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 y="1524000"/>
            <a:ext cx="4469524" cy="523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sz="half" idx="2"/>
          </p:nvPr>
        </p:nvSpPr>
        <p:spPr>
          <a:xfrm>
            <a:off x="26276" y="1143000"/>
            <a:ext cx="4621924" cy="5614246"/>
          </a:xfrm>
        </p:spPr>
        <p:txBody>
          <a:bodyPr/>
          <a:lstStyle/>
          <a:p>
            <a:endParaRPr lang="en-US" dirty="0"/>
          </a:p>
        </p:txBody>
      </p:sp>
      <p:pic>
        <p:nvPicPr>
          <p:cNvPr id="17414"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1066800"/>
            <a:ext cx="4498975" cy="569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3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pic>
        <p:nvPicPr>
          <p:cNvPr id="1638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066800"/>
            <a:ext cx="4419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066801"/>
            <a:ext cx="44957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30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457200" y="1219200"/>
            <a:ext cx="7924800" cy="5410200"/>
          </a:xfrm>
        </p:spPr>
        <p:txBody>
          <a:bodyPr/>
          <a:lstStyle/>
          <a:p>
            <a:pPr algn="just"/>
            <a:r>
              <a:rPr lang="en-US" dirty="0"/>
              <a:t>Very soon, the dog found that the bear was afraid of the lion.</a:t>
            </a:r>
          </a:p>
          <a:p>
            <a:pPr algn="just"/>
            <a:r>
              <a:rPr lang="en-US" dirty="0" smtClean="0"/>
              <a:t>As </a:t>
            </a:r>
            <a:r>
              <a:rPr lang="en-US" dirty="0"/>
              <a:t>soon as the dog realized that man was the strongest creature on the earth, he bid adieu to </a:t>
            </a:r>
            <a:r>
              <a:rPr lang="en-US" dirty="0" smtClean="0"/>
              <a:t>the lion </a:t>
            </a:r>
            <a:r>
              <a:rPr lang="en-US" dirty="0"/>
              <a:t>as well.</a:t>
            </a:r>
            <a:br>
              <a:rPr lang="en-US" dirty="0"/>
            </a:br>
            <a:endParaRPr lang="en-US" dirty="0"/>
          </a:p>
          <a:p>
            <a:pPr algn="just"/>
            <a:r>
              <a:rPr lang="en-US" dirty="0"/>
              <a:t>Dog came to man as his servant and lived as a faithful servant to him then after.</a:t>
            </a:r>
          </a:p>
          <a:p>
            <a:pPr algn="just"/>
            <a:endParaRPr lang="en-US" dirty="0"/>
          </a:p>
        </p:txBody>
      </p:sp>
    </p:spTree>
    <p:extLst>
      <p:ext uri="{BB962C8B-B14F-4D97-AF65-F5344CB8AC3E}">
        <p14:creationId xmlns:p14="http://schemas.microsoft.com/office/powerpoint/2010/main" val="246342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40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1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362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868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602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320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340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t>Introduction</a:t>
            </a:r>
            <a:r>
              <a:rPr lang="en-US" b="1" dirty="0"/>
              <a:t> </a:t>
            </a:r>
            <a:r>
              <a:rPr lang="en-US" dirty="0"/>
              <a:t/>
            </a:r>
            <a:br>
              <a:rPr lang="en-US" dirty="0"/>
            </a:br>
            <a:endParaRPr lang="en-US" dirty="0"/>
          </a:p>
        </p:txBody>
      </p:sp>
      <p:sp>
        <p:nvSpPr>
          <p:cNvPr id="3" name="Content Placeholder 2"/>
          <p:cNvSpPr>
            <a:spLocks noGrp="1"/>
          </p:cNvSpPr>
          <p:nvPr>
            <p:ph idx="1"/>
          </p:nvPr>
        </p:nvSpPr>
        <p:spPr>
          <a:xfrm>
            <a:off x="152400" y="1066800"/>
            <a:ext cx="8839200" cy="5562600"/>
          </a:xfrm>
        </p:spPr>
        <p:txBody>
          <a:bodyPr/>
          <a:lstStyle/>
          <a:p>
            <a:pPr algn="just">
              <a:lnSpc>
                <a:spcPct val="150000"/>
              </a:lnSpc>
            </a:pPr>
            <a:r>
              <a:rPr lang="en-US" dirty="0"/>
              <a:t>Dogs and wolves belong to the same family. Rather dogs have evolved from wolves. Another fact is that over the centuries, wild animals have been mastered and tamed by man. This story informs us how a dog changed to a tamed animal.</a:t>
            </a:r>
          </a:p>
          <a:p>
            <a:pPr marL="0" indent="0" algn="just">
              <a:lnSpc>
                <a:spcPct val="150000"/>
              </a:lnSpc>
              <a:buNone/>
            </a:pPr>
            <a:endParaRPr lang="en-US" dirty="0"/>
          </a:p>
          <a:p>
            <a:pPr algn="just">
              <a:lnSpc>
                <a:spcPct val="150000"/>
              </a:lnSpc>
            </a:pPr>
            <a:endParaRPr lang="en-US" dirty="0"/>
          </a:p>
        </p:txBody>
      </p:sp>
    </p:spTree>
    <p:extLst>
      <p:ext uri="{BB962C8B-B14F-4D97-AF65-F5344CB8AC3E}">
        <p14:creationId xmlns:p14="http://schemas.microsoft.com/office/powerpoint/2010/main" val="176178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ill pleased: old fashioned way of saying not happy</a:t>
            </a:r>
            <a:r>
              <a:rPr lang="en-US" dirty="0"/>
              <a:t/>
            </a:r>
            <a:br>
              <a:rPr lang="en-US" dirty="0"/>
            </a:br>
            <a:r>
              <a:rPr lang="en-US" dirty="0"/>
              <a:t>Freedom: </a:t>
            </a:r>
            <a:r>
              <a:rPr lang="en-US" dirty="0" smtClean="0"/>
              <a:t>liberty , without </a:t>
            </a:r>
            <a:r>
              <a:rPr lang="en-US" dirty="0"/>
              <a:t>any constraints,</a:t>
            </a:r>
            <a:r>
              <a:rPr lang="en-US" dirty="0"/>
              <a:t/>
            </a:r>
            <a:br>
              <a:rPr lang="en-US" dirty="0"/>
            </a:br>
            <a:r>
              <a:rPr lang="en-US" dirty="0"/>
              <a:t>wandering: to move here and there aimlessly                       </a:t>
            </a:r>
            <a:r>
              <a:rPr lang="en-US" dirty="0"/>
              <a:t/>
            </a:r>
            <a:br>
              <a:rPr lang="en-US" dirty="0"/>
            </a:br>
            <a:r>
              <a:rPr lang="en-US" dirty="0"/>
              <a:t>frightened: afraid </a:t>
            </a:r>
            <a:r>
              <a:rPr lang="en-US" dirty="0" smtClean="0"/>
              <a:t>of</a:t>
            </a:r>
          </a:p>
          <a:p>
            <a:pPr marL="0" indent="0">
              <a:buNone/>
            </a:pPr>
            <a:r>
              <a:rPr lang="en-US" dirty="0"/>
              <a:t>servant: attendant, helper, who works for others                  </a:t>
            </a:r>
            <a:r>
              <a:rPr lang="en-US" dirty="0"/>
              <a:t/>
            </a:r>
            <a:br>
              <a:rPr lang="en-US" dirty="0"/>
            </a:br>
            <a:r>
              <a:rPr lang="en-US" dirty="0"/>
              <a:t>Master: owner, ruler, sovereign</a:t>
            </a:r>
            <a:endParaRPr lang="en-US" dirty="0"/>
          </a:p>
        </p:txBody>
      </p:sp>
    </p:spTree>
    <p:extLst>
      <p:ext uri="{BB962C8B-B14F-4D97-AF65-F5344CB8AC3E}">
        <p14:creationId xmlns:p14="http://schemas.microsoft.com/office/powerpoint/2010/main" val="104497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kinsman: (old fashioned word for) a relative </a:t>
            </a:r>
            <a:r>
              <a:rPr lang="en-US" dirty="0"/>
              <a:t/>
            </a:r>
            <a:br>
              <a:rPr lang="en-US" dirty="0"/>
            </a:br>
            <a:r>
              <a:rPr lang="en-US" dirty="0"/>
              <a:t>fierce: violent; frightening</a:t>
            </a:r>
            <a:r>
              <a:rPr lang="en-US" dirty="0"/>
              <a:t/>
            </a:r>
            <a:br>
              <a:rPr lang="en-US" dirty="0"/>
            </a:br>
            <a:r>
              <a:rPr lang="en-US" dirty="0"/>
              <a:t>take up service with: become the servant </a:t>
            </a:r>
            <a:r>
              <a:rPr lang="en-US" dirty="0" smtClean="0"/>
              <a:t>of</a:t>
            </a:r>
          </a:p>
          <a:p>
            <a:r>
              <a:rPr lang="en-US" dirty="0"/>
              <a:t>darted: moved quickly</a:t>
            </a:r>
            <a:r>
              <a:rPr lang="en-US" dirty="0"/>
              <a:t/>
            </a:r>
            <a:br>
              <a:rPr lang="en-US" dirty="0"/>
            </a:br>
            <a:r>
              <a:rPr lang="en-US" dirty="0"/>
              <a:t>suddenly come over you: affected you</a:t>
            </a:r>
            <a:r>
              <a:rPr lang="en-US" dirty="0"/>
              <a:t/>
            </a:r>
            <a:br>
              <a:rPr lang="en-US" dirty="0"/>
            </a:br>
            <a:r>
              <a:rPr lang="en-US" dirty="0"/>
              <a:t>Sniffed: draw up air audibly through the nose to detect </a:t>
            </a:r>
            <a:r>
              <a:rPr lang="en-US" dirty="0" smtClean="0"/>
              <a:t>something</a:t>
            </a:r>
          </a:p>
          <a:p>
            <a:r>
              <a:rPr lang="en-US" dirty="0"/>
              <a:t>herd of cows: a group of cows </a:t>
            </a:r>
            <a:r>
              <a:rPr lang="en-US" dirty="0"/>
              <a:t/>
            </a:r>
            <a:br>
              <a:rPr lang="en-US" dirty="0"/>
            </a:br>
            <a:r>
              <a:rPr lang="en-US" dirty="0"/>
              <a:t>mooing: sound made by cows</a:t>
            </a:r>
            <a:r>
              <a:rPr lang="en-US" dirty="0"/>
              <a:t/>
            </a:r>
            <a:br>
              <a:rPr lang="en-US" dirty="0"/>
            </a:br>
            <a:r>
              <a:rPr lang="en-US" dirty="0"/>
              <a:t>terrible: horrible</a:t>
            </a:r>
            <a:r>
              <a:rPr lang="en-US" dirty="0"/>
              <a:t/>
            </a:r>
            <a:br>
              <a:rPr lang="en-US" dirty="0"/>
            </a:br>
            <a:r>
              <a:rPr lang="en-US" dirty="0"/>
              <a:t>in a panic: a strong feeling of fear</a:t>
            </a:r>
            <a:endParaRPr lang="en-US" dirty="0"/>
          </a:p>
        </p:txBody>
      </p:sp>
    </p:spTree>
    <p:extLst>
      <p:ext uri="{BB962C8B-B14F-4D97-AF65-F5344CB8AC3E}">
        <p14:creationId xmlns:p14="http://schemas.microsoft.com/office/powerpoint/2010/main" val="97654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Hastily : hurriedly</a:t>
            </a:r>
            <a:r>
              <a:rPr lang="en-US" dirty="0"/>
              <a:t/>
            </a:r>
            <a:br>
              <a:rPr lang="en-US" dirty="0"/>
            </a:br>
            <a:r>
              <a:rPr lang="en-US" dirty="0"/>
              <a:t>beast: animal</a:t>
            </a:r>
            <a:r>
              <a:rPr lang="en-US" dirty="0"/>
              <a:t/>
            </a:r>
            <a:br>
              <a:rPr lang="en-US" dirty="0"/>
            </a:br>
            <a:r>
              <a:rPr lang="en-US" dirty="0"/>
              <a:t>behind : at the back side of </a:t>
            </a:r>
            <a:r>
              <a:rPr lang="en-US" dirty="0" smtClean="0"/>
              <a:t>something</a:t>
            </a:r>
          </a:p>
          <a:p>
            <a:r>
              <a:rPr lang="en-US" dirty="0"/>
              <a:t>cliff: a steep, high rock (often at the edge of the sea)</a:t>
            </a:r>
            <a:r>
              <a:rPr lang="en-US" dirty="0"/>
              <a:t/>
            </a:r>
            <a:br>
              <a:rPr lang="en-US" dirty="0"/>
            </a:br>
            <a:r>
              <a:rPr lang="en-US" dirty="0"/>
              <a:t>bare: unclothed</a:t>
            </a:r>
            <a:endParaRPr lang="en-US" dirty="0"/>
          </a:p>
        </p:txBody>
      </p:sp>
    </p:spTree>
    <p:extLst>
      <p:ext uri="{BB962C8B-B14F-4D97-AF65-F5344CB8AC3E}">
        <p14:creationId xmlns:p14="http://schemas.microsoft.com/office/powerpoint/2010/main" val="213798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71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152400" y="838200"/>
            <a:ext cx="8839200" cy="5791200"/>
          </a:xfrm>
        </p:spPr>
        <p:txBody>
          <a:bodyPr>
            <a:normAutofit fontScale="85000" lnSpcReduction="10000"/>
          </a:bodyPr>
          <a:lstStyle/>
          <a:p>
            <a:pPr algn="just">
              <a:lnSpc>
                <a:spcPct val="150000"/>
              </a:lnSpc>
            </a:pPr>
            <a:r>
              <a:rPr lang="en-US" dirty="0"/>
              <a:t>In olden times, dogs, just like wolves were forest dwellers. They were bold, free and were not afraid of anyone. They were their own masters. Then one day, a dog who was sick and was scared of other stronger animals decided to look for a master who was the strongest on this earth.</a:t>
            </a:r>
            <a:br>
              <a:rPr lang="en-US" dirty="0"/>
            </a:br>
            <a:endParaRPr lang="en-US" dirty="0"/>
          </a:p>
          <a:p>
            <a:pPr algn="just">
              <a:lnSpc>
                <a:spcPct val="150000"/>
              </a:lnSpc>
            </a:pPr>
            <a:r>
              <a:rPr lang="en-US" dirty="0"/>
              <a:t>To find his master, he began his search and first of all, he met a big wolf. He asked him if he would like to be his master. The wolf accepted him as a servant.</a:t>
            </a:r>
          </a:p>
          <a:p>
            <a:pPr algn="just">
              <a:lnSpc>
                <a:spcPct val="150000"/>
              </a:lnSpc>
            </a:pPr>
            <a:endParaRPr lang="en-US" dirty="0"/>
          </a:p>
        </p:txBody>
      </p:sp>
    </p:spTree>
    <p:extLst>
      <p:ext uri="{BB962C8B-B14F-4D97-AF65-F5344CB8AC3E}">
        <p14:creationId xmlns:p14="http://schemas.microsoft.com/office/powerpoint/2010/main" val="367866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68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506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0" y="1066800"/>
            <a:ext cx="8839200" cy="5486400"/>
          </a:xfrm>
        </p:spPr>
        <p:txBody>
          <a:bodyPr>
            <a:normAutofit/>
          </a:bodyPr>
          <a:lstStyle/>
          <a:p>
            <a:pPr algn="just">
              <a:lnSpc>
                <a:spcPct val="150000"/>
              </a:lnSpc>
            </a:pPr>
            <a:r>
              <a:rPr lang="en-US" dirty="0"/>
              <a:t>Both of them started walking and on the way they met a bear. The wolf tried to hide himself as soon as he noticed the bear</a:t>
            </a:r>
            <a:r>
              <a:rPr lang="en-US" dirty="0" smtClean="0"/>
              <a:t>.</a:t>
            </a:r>
          </a:p>
          <a:p>
            <a:pPr algn="just">
              <a:lnSpc>
                <a:spcPct val="150000"/>
              </a:lnSpc>
            </a:pPr>
            <a:r>
              <a:rPr lang="en-US" dirty="0"/>
              <a:t>On enquiring the reason, the dog came to know that the wolf considered the bear to be stronger than him. On this, the dog left him and joined the bear</a:t>
            </a:r>
            <a:r>
              <a:rPr lang="en-US" dirty="0" smtClean="0"/>
              <a:t>.</a:t>
            </a:r>
            <a:r>
              <a:rPr lang="en-US" dirty="0"/>
              <a:t> </a:t>
            </a:r>
            <a:endParaRPr lang="en-US" dirty="0"/>
          </a:p>
        </p:txBody>
      </p:sp>
    </p:spTree>
    <p:extLst>
      <p:ext uri="{BB962C8B-B14F-4D97-AF65-F5344CB8AC3E}">
        <p14:creationId xmlns:p14="http://schemas.microsoft.com/office/powerpoint/2010/main" val="163435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152400" y="1066800"/>
            <a:ext cx="8839200" cy="5486400"/>
          </a:xfrm>
        </p:spPr>
        <p:txBody>
          <a:bodyPr>
            <a:normAutofit fontScale="77500" lnSpcReduction="20000"/>
          </a:bodyPr>
          <a:lstStyle/>
          <a:p>
            <a:pPr algn="just">
              <a:lnSpc>
                <a:spcPct val="160000"/>
              </a:lnSpc>
            </a:pPr>
            <a:r>
              <a:rPr lang="en-US" dirty="0" smtClean="0"/>
              <a:t>Very </a:t>
            </a:r>
            <a:r>
              <a:rPr lang="en-US" dirty="0"/>
              <a:t>soon, the dog found that the bear was afraid of the </a:t>
            </a:r>
            <a:r>
              <a:rPr lang="en-US" dirty="0" smtClean="0"/>
              <a:t>lion.</a:t>
            </a:r>
          </a:p>
          <a:p>
            <a:pPr algn="just">
              <a:lnSpc>
                <a:spcPct val="160000"/>
              </a:lnSpc>
            </a:pPr>
            <a:r>
              <a:rPr lang="en-US" dirty="0" smtClean="0"/>
              <a:t>The </a:t>
            </a:r>
            <a:r>
              <a:rPr lang="en-US" dirty="0"/>
              <a:t>dog immediately left him and went to the lion. The lion agreed to accept him as his servant. The dog lived with him happily for a long time as he enjoyed a secure and happy life, the way he wanted</a:t>
            </a:r>
            <a:r>
              <a:rPr lang="en-US" dirty="0" smtClean="0"/>
              <a:t>. The </a:t>
            </a:r>
            <a:r>
              <a:rPr lang="en-US" dirty="0"/>
              <a:t>lion was the strongest animal in the forest. Once, both of them were strolling amongst the rocks on a narrow path. Suddenly, the lion saw a man and he asked the dog to run away with him to avoid any trouble.</a:t>
            </a:r>
            <a:endParaRPr lang="en-US" dirty="0"/>
          </a:p>
        </p:txBody>
      </p:sp>
    </p:spTree>
    <p:extLst>
      <p:ext uri="{BB962C8B-B14F-4D97-AF65-F5344CB8AC3E}">
        <p14:creationId xmlns:p14="http://schemas.microsoft.com/office/powerpoint/2010/main" val="215162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543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344</Words>
  <Application>Microsoft Office PowerPoint</Application>
  <PresentationFormat>On-screen Show (4:3)</PresentationFormat>
  <Paragraphs>22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 Introduction  </vt:lpstr>
      <vt:lpstr>PowerPoint Presentation</vt:lpstr>
      <vt:lpstr>Summary</vt:lpstr>
      <vt:lpstr>PowerPoint Presentation</vt:lpstr>
      <vt:lpstr>PowerPoint Presentation</vt:lpstr>
      <vt:lpstr>Summary</vt:lpstr>
      <vt:lpstr>Summary</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dc:creator>
  <cp:lastModifiedBy>Arun</cp:lastModifiedBy>
  <cp:revision>8</cp:revision>
  <dcterms:created xsi:type="dcterms:W3CDTF">2006-08-16T00:00:00Z</dcterms:created>
  <dcterms:modified xsi:type="dcterms:W3CDTF">2020-08-06T14:21:23Z</dcterms:modified>
</cp:coreProperties>
</file>